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5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458F5-F3AD-415C-84B5-9AC6A00E0FF7}" type="datetimeFigureOut">
              <a:rPr lang="tr-TR" smtClean="0"/>
              <a:t>29.12.2009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856F36-B09D-4285-884E-A59FFCE01104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6072230"/>
          </a:xfrm>
        </p:spPr>
        <p:txBody>
          <a:bodyPr>
            <a:normAutofit/>
          </a:bodyPr>
          <a:lstStyle/>
          <a:p>
            <a:pPr algn="l"/>
            <a:r>
              <a:rPr lang="tr-TR" dirty="0" smtClean="0">
                <a:latin typeface="Hand writing Mutlu" pitchFamily="2" charset="0"/>
              </a:rPr>
              <a:t>	  SEB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ZE</a:t>
            </a:r>
            <a:r>
              <a:rPr lang="tr-TR" dirty="0" smtClean="0">
                <a:latin typeface="Hand writing Mutlu" pitchFamily="2" charset="0"/>
              </a:rPr>
              <a:t>LER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Pı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ra</a:t>
            </a:r>
            <a:r>
              <a:rPr lang="tr-TR" dirty="0" smtClean="0">
                <a:latin typeface="Hand writing Mutlu" pitchFamily="2" charset="0"/>
              </a:rPr>
              <a:t>sa,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pat</a:t>
            </a:r>
            <a:r>
              <a:rPr lang="tr-TR" dirty="0" smtClean="0">
                <a:latin typeface="Hand writing Mutlu" pitchFamily="2" charset="0"/>
              </a:rPr>
              <a:t>lı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can</a:t>
            </a:r>
            <a:r>
              <a:rPr lang="tr-TR" dirty="0" smtClean="0">
                <a:latin typeface="Hand writing Mutlu" pitchFamily="2" charset="0"/>
              </a:rPr>
              <a:t>, turp,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Do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yu</a:t>
            </a:r>
            <a:r>
              <a:rPr lang="tr-TR" dirty="0" smtClean="0">
                <a:latin typeface="Hand writing Mutlu" pitchFamily="2" charset="0"/>
              </a:rPr>
              <a:t>rur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bes</a:t>
            </a:r>
            <a:r>
              <a:rPr lang="tr-TR" dirty="0" smtClean="0">
                <a:latin typeface="Hand writing Mutlu" pitchFamily="2" charset="0"/>
              </a:rPr>
              <a:t>ler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bi</a:t>
            </a:r>
            <a:r>
              <a:rPr lang="tr-TR" dirty="0" smtClean="0">
                <a:latin typeface="Hand writing Mutlu" pitchFamily="2" charset="0"/>
              </a:rPr>
              <a:t>zi.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Pek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mez</a:t>
            </a:r>
            <a:r>
              <a:rPr lang="tr-TR" dirty="0" smtClean="0">
                <a:latin typeface="Hand writing Mutlu" pitchFamily="2" charset="0"/>
              </a:rPr>
              <a:t> 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se</a:t>
            </a:r>
            <a:r>
              <a:rPr lang="tr-TR" dirty="0" smtClean="0">
                <a:latin typeface="Hand writing Mutlu" pitchFamily="2" charset="0"/>
              </a:rPr>
              <a:t> kan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dirty="0" smtClean="0">
                <a:latin typeface="Hand writing Mutlu" pitchFamily="2" charset="0"/>
              </a:rPr>
              <a:t>par,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Mik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rop</a:t>
            </a:r>
            <a:r>
              <a:rPr lang="tr-TR" dirty="0" smtClean="0">
                <a:latin typeface="Hand writing Mutlu" pitchFamily="2" charset="0"/>
              </a:rPr>
              <a:t>lar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biz</a:t>
            </a:r>
            <a:r>
              <a:rPr lang="tr-TR" dirty="0" smtClean="0">
                <a:latin typeface="Hand writing Mutlu" pitchFamily="2" charset="0"/>
              </a:rPr>
              <a:t>den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dirty="0" smtClean="0">
                <a:latin typeface="Hand writing Mutlu" pitchFamily="2" charset="0"/>
              </a:rPr>
              <a:t>çar.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Bol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bol</a:t>
            </a:r>
            <a:r>
              <a:rPr lang="tr-TR" dirty="0" smtClean="0">
                <a:latin typeface="Hand writing Mutlu" pitchFamily="2" charset="0"/>
              </a:rPr>
              <a:t> seb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ze</a:t>
            </a:r>
            <a:r>
              <a:rPr lang="tr-TR" dirty="0" smtClean="0">
                <a:latin typeface="Hand writing Mutlu" pitchFamily="2" charset="0"/>
              </a:rPr>
              <a:t> yi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dirty="0" smtClean="0">
                <a:latin typeface="Hand writing Mutlu" pitchFamily="2" charset="0"/>
              </a:rPr>
              <a:t>lim,</a:t>
            </a:r>
            <a:br>
              <a:rPr lang="tr-TR" dirty="0" smtClean="0">
                <a:latin typeface="Hand writing Mutlu" pitchFamily="2" charset="0"/>
              </a:rPr>
            </a:br>
            <a:r>
              <a:rPr lang="tr-TR" dirty="0" smtClean="0">
                <a:latin typeface="Hand writing Mutlu" pitchFamily="2" charset="0"/>
              </a:rPr>
              <a:t>Bü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yü</a:t>
            </a:r>
            <a:r>
              <a:rPr lang="tr-TR" dirty="0" smtClean="0">
                <a:latin typeface="Hand writing Mutlu" pitchFamily="2" charset="0"/>
              </a:rPr>
              <a:t>yüp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güç</a:t>
            </a:r>
            <a:r>
              <a:rPr lang="tr-TR" dirty="0" smtClean="0">
                <a:latin typeface="Hand writing Mutlu" pitchFamily="2" charset="0"/>
              </a:rPr>
              <a:t>le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ne</a:t>
            </a:r>
            <a:r>
              <a:rPr lang="tr-TR" dirty="0" smtClean="0">
                <a:latin typeface="Hand writing Mutlu" pitchFamily="2" charset="0"/>
              </a:rPr>
              <a:t>lim.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028" name="Picture 4" descr="C:\Users\mustafa\AppData\Local\Microsoft\Windows\Temporary Internet Files\Content.IE5\3NR7ONT2\MCj0232562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0"/>
            <a:ext cx="2233188" cy="1232780"/>
          </a:xfrm>
          <a:prstGeom prst="rect">
            <a:avLst/>
          </a:prstGeom>
          <a:noFill/>
        </p:spPr>
      </p:pic>
      <p:pic>
        <p:nvPicPr>
          <p:cNvPr id="1029" name="Picture 5" descr="C:\Users\mustafa\AppData\Local\Microsoft\Windows\Temporary Internet Files\Content.IE5\WZIM2MTK\MCj0251599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14290"/>
            <a:ext cx="1754734" cy="1806854"/>
          </a:xfrm>
          <a:prstGeom prst="rect">
            <a:avLst/>
          </a:prstGeom>
          <a:noFill/>
        </p:spPr>
      </p:pic>
      <p:pic>
        <p:nvPicPr>
          <p:cNvPr id="1030" name="Picture 6" descr="C:\Users\mustafa\AppData\Local\Microsoft\Windows\Temporary Internet Files\Content.IE5\3NR7ONT2\MCj0246129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0"/>
            <a:ext cx="2357454" cy="1142984"/>
          </a:xfrm>
          <a:prstGeom prst="rect">
            <a:avLst/>
          </a:prstGeom>
          <a:noFill/>
        </p:spPr>
      </p:pic>
      <p:pic>
        <p:nvPicPr>
          <p:cNvPr id="1031" name="Picture 7" descr="C:\Users\mustafa\AppData\Local\Microsoft\Windows\Temporary Internet Files\Content.IE5\WZIM2MTK\MCj04133120000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4929198"/>
            <a:ext cx="2428892" cy="1681819"/>
          </a:xfrm>
          <a:prstGeom prst="rect">
            <a:avLst/>
          </a:prstGeom>
          <a:noFill/>
        </p:spPr>
      </p:pic>
      <p:pic>
        <p:nvPicPr>
          <p:cNvPr id="1033" name="Picture 9" descr="C:\Users\mustafa\AppData\Local\Microsoft\Windows\Temporary Internet Files\Content.IE5\9DFJB0UJ\MCj04369070000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72396" y="2214554"/>
            <a:ext cx="1285884" cy="1285884"/>
          </a:xfrm>
          <a:prstGeom prst="rect">
            <a:avLst/>
          </a:prstGeom>
          <a:noFill/>
        </p:spPr>
      </p:pic>
      <p:pic>
        <p:nvPicPr>
          <p:cNvPr id="1035" name="Picture 11" descr="C:\Users\mustafa\AppData\Local\Microsoft\Windows\Temporary Internet Files\Content.IE5\9DFJB0UJ\MCj04133200000[1].wm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72396" y="3786190"/>
            <a:ext cx="1357322" cy="2000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Ekran Gösterisi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   SEBZELER Pırasa, patlıcan, turp, Doyurur besler bizi. Pekmez ise kan yapar, Mikroplar bizden kaçar. Bol bol sebze yiyelim, Büyüyüp güçlenelim.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SEBZELER Pırasa, patlıcan, turp, Doyurur besler bizi. Pekmez ise kan yapar, Mikroplar bizden kaçar. Bol bol sebze yiyelim, Büyüyüp güçlenelim.</dc:title>
  <dc:creator>mustafa</dc:creator>
  <cp:lastModifiedBy>mustafa</cp:lastModifiedBy>
  <cp:revision>2</cp:revision>
  <dcterms:created xsi:type="dcterms:W3CDTF">2009-12-29T20:27:25Z</dcterms:created>
  <dcterms:modified xsi:type="dcterms:W3CDTF">2009-12-29T20:41:49Z</dcterms:modified>
</cp:coreProperties>
</file>